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A1EC-FDD4-4B4D-AADE-4E6ADFE6E9C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ABE5-E3DF-4723-9C26-C0A2615F10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1. Упростите </a:t>
            </a:r>
            <a:r>
              <a:rPr lang="ru-RU" dirty="0"/>
              <a:t>выражение: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у – </a:t>
            </a:r>
            <a:r>
              <a:rPr lang="ru-RU" dirty="0" err="1"/>
              <a:t>х</a:t>
            </a:r>
            <a:r>
              <a:rPr lang="ru-RU" dirty="0"/>
              <a:t>) – (</a:t>
            </a:r>
            <a:r>
              <a:rPr lang="ru-RU" dirty="0" err="1"/>
              <a:t>х</a:t>
            </a:r>
            <a:r>
              <a:rPr lang="ru-RU" dirty="0"/>
              <a:t>–</a:t>
            </a:r>
            <a:r>
              <a:rPr lang="ru-RU" dirty="0" err="1"/>
              <a:t>у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204864"/>
            <a:ext cx="4258816" cy="392129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2х </a:t>
            </a:r>
            <a:r>
              <a:rPr lang="ru-RU" dirty="0"/>
              <a:t>– </a:t>
            </a:r>
            <a:r>
              <a:rPr lang="ru-RU" dirty="0" smtClean="0"/>
              <a:t>2у;</a:t>
            </a:r>
          </a:p>
          <a:p>
            <a:pPr marL="514350" indent="-514350">
              <a:buAutoNum type="arabicParenR"/>
            </a:pPr>
            <a:r>
              <a:rPr lang="ru-RU" dirty="0" smtClean="0"/>
              <a:t>0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2у–2х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свой </a:t>
            </a:r>
            <a:r>
              <a:rPr lang="ru-RU" dirty="0"/>
              <a:t>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2. Выполните </a:t>
            </a:r>
            <a:r>
              <a:rPr lang="ru-RU" dirty="0"/>
              <a:t>действия: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3,45 – 2,78)+ (2,34+4,5)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564904"/>
            <a:ext cx="4186808" cy="356125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1,67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–1,67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7,51; 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свой </a:t>
            </a:r>
            <a:r>
              <a:rPr lang="ru-RU" dirty="0"/>
              <a:t>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 Найдите </a:t>
            </a:r>
            <a:r>
              <a:rPr lang="ru-RU" dirty="0"/>
              <a:t>коэффициент в произведении –6,8х · (– </a:t>
            </a:r>
            <a:r>
              <a:rPr lang="ru-RU" dirty="0" smtClean="0"/>
              <a:t>3у</a:t>
            </a:r>
            <a:r>
              <a:rPr lang="ru-RU" baseline="30000" dirty="0" smtClean="0"/>
              <a:t>2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76872"/>
            <a:ext cx="4186808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–6,8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AutoNum type="arabicParenR" startAt="2"/>
            </a:pPr>
            <a:r>
              <a:rPr lang="ru-RU" dirty="0" smtClean="0"/>
              <a:t>20,4;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–20,4ху</a:t>
            </a:r>
            <a:r>
              <a:rPr lang="ru-RU" baseline="30000" dirty="0" smtClean="0"/>
              <a:t>2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 startAt="2"/>
            </a:pPr>
            <a:r>
              <a:rPr lang="ru-RU" dirty="0" smtClean="0"/>
              <a:t> </a:t>
            </a:r>
            <a:r>
              <a:rPr lang="ru-RU" dirty="0"/>
              <a:t>свой 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4. Упростите </a:t>
            </a:r>
            <a:r>
              <a:rPr lang="ru-RU" dirty="0"/>
              <a:t>выражение: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7+6х </a:t>
            </a:r>
            <a:r>
              <a:rPr lang="ru-RU" dirty="0"/>
              <a:t>– (5х+3 – (4х))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916832"/>
            <a:ext cx="4114800" cy="420933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15х+10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5х+4</a:t>
            </a:r>
            <a:r>
              <a:rPr lang="ru-RU" dirty="0"/>
              <a:t>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10–3х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свой </a:t>
            </a:r>
            <a:r>
              <a:rPr lang="ru-RU" dirty="0"/>
              <a:t>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5. Решите </a:t>
            </a:r>
            <a:r>
              <a:rPr lang="ru-RU" dirty="0"/>
              <a:t>уравнение: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/>
              <a:t>· (2х+3) + 4 · (5–</a:t>
            </a:r>
            <a:r>
              <a:rPr lang="ru-RU" dirty="0" err="1"/>
              <a:t>х</a:t>
            </a:r>
            <a:r>
              <a:rPr lang="ru-RU" dirty="0"/>
              <a:t>) = 43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060848"/>
            <a:ext cx="4114800" cy="406531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5</a:t>
            </a:r>
            <a:r>
              <a:rPr lang="ru-RU" dirty="0"/>
              <a:t>;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–6;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7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свой </a:t>
            </a:r>
            <a:r>
              <a:rPr lang="ru-RU" dirty="0"/>
              <a:t>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Решение уравнений</vt:lpstr>
      <vt:lpstr>1. Упростите выражение:  (у – х) – (х–у) </vt:lpstr>
      <vt:lpstr>2. Выполните действия:  (3,45 – 2,78)+ (2,34+4,5) </vt:lpstr>
      <vt:lpstr>3. Найдите коэффициент в произведении –6,8х · (– 3у2) </vt:lpstr>
      <vt:lpstr>4. Упростите выражение:   7+6х – (5х+3 – (4х)) </vt:lpstr>
      <vt:lpstr>5. Решите уравнение:   3 · (2х+3) + 4 · (5–х) = 43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Ученик 3</dc:creator>
  <cp:lastModifiedBy>Ученик 3</cp:lastModifiedBy>
  <cp:revision>4</cp:revision>
  <dcterms:created xsi:type="dcterms:W3CDTF">2014-04-01T17:37:17Z</dcterms:created>
  <dcterms:modified xsi:type="dcterms:W3CDTF">2014-04-01T18:15:54Z</dcterms:modified>
</cp:coreProperties>
</file>